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58" r:id="rId5"/>
    <p:sldId id="259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60" r:id="rId14"/>
    <p:sldId id="275" r:id="rId15"/>
    <p:sldId id="272" r:id="rId16"/>
    <p:sldId id="274" r:id="rId17"/>
    <p:sldId id="273" r:id="rId18"/>
    <p:sldId id="264" r:id="rId19"/>
  </p:sldIdLst>
  <p:sldSz cx="8640763" cy="64801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320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640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96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7280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160041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592050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024058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456066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0" y="390"/>
      </p:cViewPr>
      <p:guideLst>
        <p:guide orient="horz" pos="2041"/>
        <p:guide pos="2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3D37D-044D-47E3-8A56-6AF16E473271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F43A-5844-4C4E-ABF0-F3BF0BD1C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F43A-5844-4C4E-ABF0-F3BF0BD1C5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2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7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08" y="2754074"/>
            <a:ext cx="3132277" cy="37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80" y="1743048"/>
            <a:ext cx="1228608" cy="128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1230-B6EA-4C46-99FD-94C4848C3320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3161-A6DD-4C51-B49A-5AA8AC08F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16" y="2491568"/>
            <a:ext cx="2182692" cy="21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01" y="3987108"/>
            <a:ext cx="2977762" cy="24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734153" y="5349145"/>
            <a:ext cx="6906610" cy="1131031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349145"/>
            <a:ext cx="6906610" cy="1131031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96619"/>
            <a:ext cx="1395123" cy="18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813" y="1471025"/>
            <a:ext cx="7776687" cy="42766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D089-1175-4773-889C-676B4B2E09B4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4F00-B4C4-4ACE-9680-EAE999DA1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7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8608"/>
            <a:ext cx="2500721" cy="26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16" y="3988609"/>
            <a:ext cx="2802247" cy="20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189606" y="5757156"/>
            <a:ext cx="7451157" cy="723020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1" y="5757156"/>
            <a:ext cx="7451158" cy="723020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B4B2-4640-42B3-8A0D-A823555FAC8A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D437-C931-4112-AFD7-75F6E663D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7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" y="3784603"/>
            <a:ext cx="2008678" cy="241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460147"/>
            <a:ext cx="8640763" cy="1020028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59" y="3420093"/>
            <a:ext cx="2415213" cy="288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014C-8107-4287-9213-232DBE8A3539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F9BD-688E-459A-9448-F1785C829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27" y="3648098"/>
            <a:ext cx="2823249" cy="26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613"/>
            <a:ext cx="2047681" cy="242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734153" y="5553150"/>
            <a:ext cx="6906610" cy="92702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553150"/>
            <a:ext cx="6906610" cy="92702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06CF-1434-4991-A802-CC135834A095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9C1C-60F4-4071-AD8F-8D9D8DD55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038" y="259508"/>
            <a:ext cx="7776687" cy="10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02" tIns="43201" rIns="86402" bIns="432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32038" y="1512041"/>
            <a:ext cx="7776687" cy="42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C9FCA-7567-46AA-B137-67F21E15A96F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466BF8-2325-4B10-B031-D70493FD2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6046" y="1871935"/>
            <a:ext cx="5184576" cy="1333741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1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«</a:t>
            </a:r>
            <a:r>
              <a:rPr lang="ru-RU" sz="51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Мои новые друзья»</a:t>
            </a:r>
            <a:endParaRPr lang="ru-RU" sz="51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18878" y="4032175"/>
            <a:ext cx="437408" cy="1453262"/>
          </a:xfrm>
          <a:prstGeom prst="rect">
            <a:avLst/>
          </a:prstGeom>
        </p:spPr>
        <p:txBody>
          <a:bodyPr lIns="86402" tIns="43201" rIns="86402" bIns="43201">
            <a:normAutofit/>
          </a:bodyPr>
          <a:lstStyle/>
          <a:p>
            <a:pPr marL="324006" indent="-324006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0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4894" y="5378627"/>
            <a:ext cx="4320382" cy="843379"/>
          </a:xfrm>
          <a:prstGeom prst="rect">
            <a:avLst/>
          </a:prstGeom>
        </p:spPr>
        <p:txBody>
          <a:bodyPr lIns="86402" tIns="43201" rIns="86402" bIns="43201">
            <a:spAutoFit/>
          </a:bodyPr>
          <a:lstStyle/>
          <a:p>
            <a:pPr marL="324006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г. Радужный</a:t>
            </a:r>
          </a:p>
          <a:p>
            <a:pPr marL="324006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2017</a:t>
            </a:r>
            <a:endParaRPr lang="ru-RU" sz="19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403" y="431775"/>
            <a:ext cx="4318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МАДОУ ДС </a:t>
            </a:r>
            <a:r>
              <a:rPr lang="ru-RU" sz="2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№ 5 </a:t>
            </a:r>
            <a:r>
              <a:rPr lang="en-US" sz="20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”</a:t>
            </a:r>
            <a:r>
              <a:rPr lang="ru-RU" sz="20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Росток</a:t>
            </a:r>
            <a:r>
              <a:rPr lang="en-US" sz="2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”</a:t>
            </a:r>
            <a:r>
              <a:rPr lang="ru-RU" sz="2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   </a:t>
            </a:r>
            <a:endParaRPr lang="ru-RU" sz="20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324006" indent="-324006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OLYMP\PC230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9" y="323763"/>
            <a:ext cx="3024336" cy="226825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OLYMP\PC22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51" y="431775"/>
            <a:ext cx="2880320" cy="216024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0OLYMP\PC220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93" y="2736031"/>
            <a:ext cx="3936438" cy="295232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933" y="2736031"/>
            <a:ext cx="136815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Валерия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4637" y="2736031"/>
            <a:ext cx="86373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Биче</a:t>
            </a:r>
            <a:r>
              <a:rPr lang="ru-RU" b="1" dirty="0" smtClean="0">
                <a:latin typeface="Constantia" panose="02030602050306030303" pitchFamily="18" charset="0"/>
              </a:rPr>
              <a:t> 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4157" y="5832375"/>
            <a:ext cx="280831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Вероника и Милена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OLYMP\PC230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77" y="229335"/>
            <a:ext cx="2141446" cy="285526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00OLYMP\PC23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31" y="229336"/>
            <a:ext cx="2382452" cy="285526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8683" y="2740217"/>
            <a:ext cx="135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Валерия</a:t>
            </a:r>
            <a:endParaRPr 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0217"/>
            <a:ext cx="1265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Муслим</a:t>
            </a:r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F:\DCIM\100OLYMP\P118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87" y="3216781"/>
            <a:ext cx="3744416" cy="280831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2469" y="5655761"/>
            <a:ext cx="144016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Вероника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OLYMP\P1180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" y="414021"/>
            <a:ext cx="3168352" cy="23762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OLYMP\P118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43" y="440744"/>
            <a:ext cx="3132721" cy="234954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OLYMP\P118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65" y="2934053"/>
            <a:ext cx="3672408" cy="275430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965" y="294143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Вероника Р.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2629" y="2934053"/>
            <a:ext cx="122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Никита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229" y="5832375"/>
            <a:ext cx="266429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Вероника С. и Саша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OLYMP\P1180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8" y="1295871"/>
            <a:ext cx="3744415" cy="2808312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OLYMP\P118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97" y="480033"/>
            <a:ext cx="3776082" cy="283206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OLYMP\P1190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0" y="319996"/>
            <a:ext cx="3840425" cy="288032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OLYMP\P119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41" y="935831"/>
            <a:ext cx="3792421" cy="284431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529" y="3363731"/>
            <a:ext cx="122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Саша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4437" y="3844922"/>
            <a:ext cx="144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Арина</a:t>
            </a:r>
            <a:endParaRPr lang="ru-RU" sz="20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OLYMP\P118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359767"/>
            <a:ext cx="3580842" cy="2685632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OLYMP\P1180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37" y="575791"/>
            <a:ext cx="3580843" cy="268563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0OLYMP\P1180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921">
            <a:off x="2770064" y="2910862"/>
            <a:ext cx="2952328" cy="278781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OLYMP\P119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719807"/>
            <a:ext cx="2976331" cy="223224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1190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3" y="886647"/>
            <a:ext cx="2880320" cy="216024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0OLYMP\P119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69" y="1385935"/>
            <a:ext cx="3168352" cy="237626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DCIM\100OLYMP\P1190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36" y="3248039"/>
            <a:ext cx="3335459" cy="250159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OLYMP\P118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626">
            <a:off x="2448173" y="2819810"/>
            <a:ext cx="348405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F:\DCIM\100OLYMP\P1180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" y="797593"/>
            <a:ext cx="3240360" cy="243027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OLYMP\P1180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05" y="431775"/>
            <a:ext cx="3295887" cy="2471916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368053" y="1583903"/>
            <a:ext cx="5544616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0101" y="4923841"/>
            <a:ext cx="453650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 smtClean="0">
                <a:solidFill>
                  <a:srgbClr val="FF33CC"/>
                </a:solidFill>
                <a:latin typeface="Constantia" panose="02030602050306030303" pitchFamily="18" charset="0"/>
              </a:rPr>
              <a:t>Пешкова Ольга Васильевна</a:t>
            </a:r>
            <a:endParaRPr lang="ru-RU" sz="2400" b="1" dirty="0">
              <a:solidFill>
                <a:srgbClr val="FF33CC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215925" y="1727919"/>
            <a:ext cx="7992888" cy="1872208"/>
          </a:xfrm>
          <a:prstGeom prst="roundRect">
            <a:avLst>
              <a:gd name="adj" fmla="val 11505"/>
            </a:avLst>
          </a:prstGeom>
          <a:noFill/>
          <a:ln>
            <a:noFill/>
          </a:ln>
          <a:effectLst/>
        </p:spPr>
        <p:txBody>
          <a:bodyPr wrap="none" lIns="86402" tIns="43201" rIns="86402" bIns="43201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  <a:cs typeface="David" panose="020E0502060401010101" pitchFamily="34" charset="-79"/>
              </a:rPr>
              <a:t>День рождения группы №3- 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+mn-lt"/>
              <a:cs typeface="David" panose="020E0502060401010101" pitchFamily="34" charset="-79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  <a:cs typeface="David" panose="020E0502060401010101" pitchFamily="34" charset="-79"/>
              </a:rPr>
              <a:t>28 </a:t>
            </a:r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  <a:cs typeface="David" panose="020E0502060401010101" pitchFamily="34" charset="-79"/>
              </a:rPr>
              <a:t>ноября 2016 года</a:t>
            </a:r>
            <a:endParaRPr lang="ru-RU" sz="4000" b="1" dirty="0">
              <a:solidFill>
                <a:srgbClr val="FF0000"/>
              </a:solidFill>
              <a:latin typeface="+mn-lt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4436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4" name="Rectangle 38"/>
          <p:cNvSpPr>
            <a:spLocks noChangeArrowheads="1"/>
          </p:cNvSpPr>
          <p:nvPr/>
        </p:nvSpPr>
        <p:spPr bwMode="white">
          <a:xfrm>
            <a:off x="1503133" y="5191640"/>
            <a:ext cx="898580" cy="3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spAutoFit/>
          </a:bodyPr>
          <a:lstStyle/>
          <a:p>
            <a:r>
              <a:rPr lang="en-US" sz="1500" b="1">
                <a:solidFill>
                  <a:srgbClr val="F8F8F8"/>
                </a:solidFill>
              </a:rPr>
              <a:t>Product</a:t>
            </a: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1113780" y="2209707"/>
            <a:ext cx="1552005" cy="1215078"/>
            <a:chOff x="2541" y="1256"/>
            <a:chExt cx="1190" cy="1190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8"/>
            <p:cNvSpPr>
              <a:spLocks noChangeArrowheads="1"/>
            </p:cNvSpPr>
            <p:nvPr/>
          </p:nvSpPr>
          <p:spPr bwMode="gray">
            <a:xfrm>
              <a:off x="2590" y="1305"/>
              <a:ext cx="1092" cy="1092"/>
            </a:xfrm>
            <a:prstGeom prst="ellipse">
              <a:avLst/>
            </a:prstGeom>
            <a:solidFill>
              <a:srgbClr val="80808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" name="Picture 2" descr="F:\DCIM\100OLYMP\P118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182038"/>
            <a:ext cx="5557329" cy="375519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981" y="3275510"/>
            <a:ext cx="5701345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С детьми работают: </a:t>
            </a:r>
            <a:endParaRPr lang="ru-RU" sz="20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Пешкова </a:t>
            </a:r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Ольга 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Васильевна - воспитатель,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Ферзалиева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Фарида </a:t>
            </a:r>
            <a:r>
              <a:rPr lang="ru-RU" sz="20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Гаджикурбановна</a:t>
            </a:r>
            <a:r>
              <a:rPr lang="ru-RU" sz="20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– помощник воспитателя.</a:t>
            </a:r>
            <a:endParaRPr 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925" y="178246"/>
            <a:ext cx="7076687" cy="4519228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Мы приходим в детский сад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Там игрушки стоят.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Паровоз, пароход,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дожидаются ребят.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Там картинки на стене </a:t>
            </a:r>
            <a:endParaRPr lang="ru-RU" sz="24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цветы на окне.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Захочу, поскачу </a:t>
            </a:r>
            <a:endParaRPr lang="ru-RU" sz="24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игрушечном коне.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В этом доме все для вас –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Сказки, песня и рассказ.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Шумный пляс, тихий час –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В этом доме все для 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OLYMP\PB29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3" y="847994"/>
            <a:ext cx="2976330" cy="223224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OLYMP\PB29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18" y="847994"/>
            <a:ext cx="2976332" cy="223224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OLYMP\PB29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77" y="3399066"/>
            <a:ext cx="3072341" cy="230425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00OLYMP\P1180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05" y="3410927"/>
            <a:ext cx="3516629" cy="263747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OLYMP\PB30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9" y="487972"/>
            <a:ext cx="3168351" cy="23762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OLYMP\PC02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05" y="461783"/>
            <a:ext cx="3168352" cy="23762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0OLYMP\PC01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37" y="3024063"/>
            <a:ext cx="2997975" cy="224848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00OLYMP\PC010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26" y="3024063"/>
            <a:ext cx="2583269" cy="273630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3024" y="2468715"/>
            <a:ext cx="94417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Умар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4557" y="2468715"/>
            <a:ext cx="172819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Даша 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Умар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237" y="5391035"/>
            <a:ext cx="119777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onstantia" panose="02030602050306030303" pitchFamily="18" charset="0"/>
              </a:rPr>
              <a:t>Варвара</a:t>
            </a:r>
            <a:endParaRPr lang="ru-RU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OLYMP\PC02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9" y="431776"/>
            <a:ext cx="2976330" cy="223224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OLYMP\PC02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77" y="431776"/>
            <a:ext cx="2976330" cy="223224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0OLYMP\PC19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36" y="2920697"/>
            <a:ext cx="3295741" cy="216024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0OLYMP\P1180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7" y="3077141"/>
            <a:ext cx="3216357" cy="241226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957" y="273603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Даша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4317" y="525631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Никита</a:t>
            </a:r>
            <a:endParaRPr lang="ru-RU" sz="20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OLYMP\PC190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1" y="647799"/>
            <a:ext cx="3240361" cy="243027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OLYMP\PC190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05" y="647799"/>
            <a:ext cx="3240362" cy="243027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OLYMP\PC190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89" y="3343042"/>
            <a:ext cx="3033404" cy="227505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051" y="3168079"/>
            <a:ext cx="84302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Биче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541" y="3168079"/>
            <a:ext cx="244827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Вероника</a:t>
            </a:r>
            <a:r>
              <a:rPr lang="ru-RU" b="1" dirty="0" smtClean="0">
                <a:latin typeface="Constantia" panose="02030602050306030303" pitchFamily="18" charset="0"/>
              </a:rPr>
              <a:t>, </a:t>
            </a:r>
            <a:r>
              <a:rPr lang="ru-RU" sz="2000" b="1" dirty="0" smtClean="0">
                <a:latin typeface="Constantia" panose="02030602050306030303" pitchFamily="18" charset="0"/>
              </a:rPr>
              <a:t>Арина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OLYMP\PC19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575791"/>
            <a:ext cx="3552395" cy="266429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C23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3" y="546704"/>
            <a:ext cx="3576493" cy="268237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6148" name="Picture 4" descr="F:\DCIM\100OLYMP\PC23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99" y="3449255"/>
            <a:ext cx="2952328" cy="221424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DCIM\100OLYMP\PC230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01" y="3449255"/>
            <a:ext cx="2952327" cy="221424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2709" y="5832375"/>
            <a:ext cx="108011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onstantia" panose="02030602050306030303" pitchFamily="18" charset="0"/>
              </a:rPr>
              <a:t>М</a:t>
            </a:r>
            <a:r>
              <a:rPr lang="ru-RU" b="1" dirty="0" smtClean="0">
                <a:latin typeface="Constantia" panose="02030602050306030303" pitchFamily="18" charset="0"/>
              </a:rPr>
              <a:t>илена</a:t>
            </a:r>
            <a:endParaRPr lang="ru-RU" b="1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799" y="5832375"/>
            <a:ext cx="25315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Муслим и Вероника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560</TotalTime>
  <Words>144</Words>
  <Application>Microsoft Office PowerPoint</Application>
  <PresentationFormat>Произвольный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43335_shk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Ольга Васильевна</cp:lastModifiedBy>
  <cp:revision>60</cp:revision>
  <dcterms:created xsi:type="dcterms:W3CDTF">2016-04-04T15:43:47Z</dcterms:created>
  <dcterms:modified xsi:type="dcterms:W3CDTF">2017-01-19T15:00:41Z</dcterms:modified>
</cp:coreProperties>
</file>